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0" r:id="rId3"/>
    <p:sldId id="259" r:id="rId4"/>
    <p:sldId id="272" r:id="rId5"/>
    <p:sldId id="261" r:id="rId6"/>
    <p:sldId id="263" r:id="rId7"/>
    <p:sldId id="276" r:id="rId8"/>
    <p:sldId id="277" r:id="rId9"/>
    <p:sldId id="268" r:id="rId10"/>
    <p:sldId id="275" r:id="rId11"/>
    <p:sldId id="264" r:id="rId12"/>
    <p:sldId id="270" r:id="rId13"/>
    <p:sldId id="27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/>
    <p:restoredTop sz="94838"/>
  </p:normalViewPr>
  <p:slideViewPr>
    <p:cSldViewPr snapToGrid="0" snapToObjects="1">
      <p:cViewPr varScale="1">
        <p:scale>
          <a:sx n="106" d="100"/>
          <a:sy n="106" d="100"/>
        </p:scale>
        <p:origin x="1336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www.sciencemag.org</a:t>
            </a:r>
            <a:r>
              <a:rPr lang="en-US" dirty="0" smtClean="0"/>
              <a:t>/news/2018/12/google-s-</a:t>
            </a:r>
            <a:r>
              <a:rPr lang="en-US" dirty="0" err="1" smtClean="0"/>
              <a:t>deepmind</a:t>
            </a:r>
            <a:r>
              <a:rPr lang="en-US" dirty="0" smtClean="0"/>
              <a:t>-aces-protein-folding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podcast/data-science-at-td-ameritrade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data.org/la2019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umfocus.org/donate-to-pygiving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November 13, </a:t>
            </a:r>
            <a:r>
              <a:rPr lang="en-US" dirty="0" smtClean="0">
                <a:solidFill>
                  <a:schemeClr val="tx1"/>
                </a:solidFill>
              </a:rPr>
              <a:t>2019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dirty="0" smtClean="0"/>
              <a:t>Community Announcements?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November 13, </a:t>
            </a:r>
            <a:r>
              <a:rPr lang="en-US" dirty="0" smtClean="0">
                <a:solidFill>
                  <a:schemeClr val="tx1"/>
                </a:solidFill>
              </a:rPr>
              <a:t>2019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986587"/>
            <a:ext cx="857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Open Sans" charset="0"/>
                <a:ea typeface="Open Sans" charset="0"/>
                <a:cs typeface="Open Sans" charset="0"/>
              </a:rPr>
              <a:t>DataFramed</a:t>
            </a:r>
            <a:r>
              <a:rPr lang="en-US" sz="2800" dirty="0" smtClean="0">
                <a:latin typeface="Open Sans" charset="0"/>
                <a:ea typeface="Open Sans" charset="0"/>
                <a:cs typeface="Open Sans" charset="0"/>
              </a:rPr>
              <a:t> Podcast</a:t>
            </a:r>
            <a:endParaRPr lang="en-US" sz="28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422" y="5575149"/>
            <a:ext cx="868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www.datacamp.com/community/podcast/data-science-at-td-ameritrade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6" y="1509807"/>
            <a:ext cx="7768169" cy="40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b="0" dirty="0" smtClean="0"/>
              <a:t>Researcher</a:t>
            </a:r>
            <a:br>
              <a:rPr lang="en-US" sz="3100" b="0" dirty="0" smtClean="0"/>
            </a:br>
            <a:r>
              <a:rPr lang="en-US" sz="3100" b="0" dirty="0" smtClean="0"/>
              <a:t>Developer</a:t>
            </a:r>
            <a:br>
              <a:rPr lang="en-US" sz="3100" b="0" dirty="0" smtClean="0"/>
            </a:br>
            <a:r>
              <a:rPr lang="en-US" sz="3100" b="0" dirty="0" smtClean="0"/>
              <a:t>Engineer</a:t>
            </a:r>
            <a:br>
              <a:rPr lang="en-US" sz="3100" b="0" dirty="0" smtClean="0"/>
            </a:br>
            <a:r>
              <a:rPr lang="en-US" sz="3100" b="0" dirty="0" smtClean="0"/>
              <a:t>Data Scientist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29" y="3772584"/>
            <a:ext cx="1410415" cy="10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0934"/>
            <a:ext cx="8229600" cy="2997951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Unless quick, hold questions until the </a:t>
            </a:r>
            <a:r>
              <a:rPr lang="en-US" sz="2400" dirty="0" smtClean="0"/>
              <a:t>end</a:t>
            </a:r>
          </a:p>
          <a:p>
            <a:endParaRPr lang="en-US" sz="2400" dirty="0"/>
          </a:p>
          <a:p>
            <a:r>
              <a:rPr lang="en-US" sz="2400" dirty="0" smtClean="0"/>
              <a:t>Please phrase your question in a form of a question</a:t>
            </a:r>
          </a:p>
          <a:p>
            <a:endParaRPr lang="en-US" sz="2400" dirty="0" smtClean="0"/>
          </a:p>
          <a:p>
            <a:r>
              <a:rPr lang="en-US" sz="2400" dirty="0" smtClean="0"/>
              <a:t>Try to keep questions to 30 seconds or less</a:t>
            </a:r>
          </a:p>
          <a:p>
            <a:endParaRPr lang="en-US" sz="2400" dirty="0"/>
          </a:p>
          <a:p>
            <a:r>
              <a:rPr lang="en-US" sz="2400" dirty="0" smtClean="0"/>
              <a:t>Avoid long statements or monologues</a:t>
            </a:r>
          </a:p>
          <a:p>
            <a:endParaRPr lang="en-US" sz="2400" dirty="0"/>
          </a:p>
          <a:p>
            <a:r>
              <a:rPr lang="en-US" sz="2400" dirty="0" smtClean="0"/>
              <a:t>There will be time for open discussions after Q&amp;A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321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4775234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December 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7121" y="5310456"/>
            <a:ext cx="2869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pydata.org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7" b="10842"/>
          <a:stretch/>
        </p:blipFill>
        <p:spPr>
          <a:xfrm>
            <a:off x="0" y="1275344"/>
            <a:ext cx="9144000" cy="1629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0" b="11263"/>
          <a:stretch/>
        </p:blipFill>
        <p:spPr>
          <a:xfrm>
            <a:off x="0" y="3224459"/>
            <a:ext cx="9144000" cy="15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err="1" smtClean="0"/>
              <a:t>PyGiving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884" y="5003836"/>
            <a:ext cx="857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November 11-28, 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2019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0797" y="5310456"/>
            <a:ext cx="6222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https://numfocus.org/donate-to-pygiving</a:t>
            </a:r>
            <a:endParaRPr lang="en-US" sz="28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2" b="9579"/>
          <a:stretch/>
        </p:blipFill>
        <p:spPr>
          <a:xfrm>
            <a:off x="0" y="958941"/>
            <a:ext cx="9144000" cy="38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3417" y="3795055"/>
            <a:ext cx="8177303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Elizabeth Wickes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What Happens When Your Data Aren’t Numbers?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Wednesday,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December 4</a:t>
            </a:r>
            <a:r>
              <a:rPr lang="en-US" sz="2400" baseline="30000" dirty="0" smtClean="0">
                <a:solidFill>
                  <a:srgbClr val="546870"/>
                </a:solidFill>
                <a:latin typeface="Open Sans"/>
                <a:cs typeface="Open Sans"/>
              </a:rPr>
              <a:t>th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, 2019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6674</TotalTime>
  <Words>153</Words>
  <Application>Microsoft Macintosh PowerPoint</Application>
  <PresentationFormat>On-screen Show (4:3)</PresentationFormat>
  <Paragraphs>52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Open Sans</vt:lpstr>
      <vt:lpstr>Arial</vt:lpstr>
      <vt:lpstr>Office Theme</vt:lpstr>
      <vt:lpstr>PowerPoint Presentation</vt:lpstr>
      <vt:lpstr>Acknowledgements &amp; Sponsors</vt:lpstr>
      <vt:lpstr>Important Points</vt:lpstr>
      <vt:lpstr>Q&amp;A</vt:lpstr>
      <vt:lpstr>PyData Code of Conduct</vt:lpstr>
      <vt:lpstr>Quick Icebreaker</vt:lpstr>
      <vt:lpstr>This Month in Data Science</vt:lpstr>
      <vt:lpstr>PyGiving</vt:lpstr>
      <vt:lpstr>Next Event</vt:lpstr>
      <vt:lpstr>Community Announcements?</vt:lpstr>
      <vt:lpstr>PowerPoint Presentation</vt:lpstr>
      <vt:lpstr>PowerPoint Presentation</vt:lpstr>
      <vt:lpstr>This Month in Data Science</vt:lpstr>
      <vt:lpstr>Researcher Developer Engineer Data Scientist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342</cp:revision>
  <dcterms:created xsi:type="dcterms:W3CDTF">2017-02-26T18:21:16Z</dcterms:created>
  <dcterms:modified xsi:type="dcterms:W3CDTF">2019-11-10T16:15:02Z</dcterms:modified>
</cp:coreProperties>
</file>